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99.xml" ContentType="application/vnd.openxmlformats-officedocument.presentationml.slid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1.xml" ContentType="application/vnd.openxmlformats-officedocument.them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slides/slide87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s/slide118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slides/slide97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s/slide117.xml" ContentType="application/vnd.openxmlformats-officedocument.presentationml.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744" r:id="rId6"/>
    <p:sldMasterId id="2147483780" r:id="rId7"/>
    <p:sldMasterId id="2147483792" r:id="rId8"/>
    <p:sldMasterId id="2147483995" r:id="rId9"/>
    <p:sldMasterId id="2147484208" r:id="rId10"/>
    <p:sldMasterId id="2147484220" r:id="rId11"/>
    <p:sldMasterId id="2147484232" r:id="rId12"/>
    <p:sldMasterId id="2147484244" r:id="rId13"/>
    <p:sldMasterId id="2147484316" r:id="rId14"/>
    <p:sldMasterId id="2147484328" r:id="rId15"/>
    <p:sldMasterId id="2147484732" r:id="rId16"/>
    <p:sldMasterId id="2147484744" r:id="rId17"/>
    <p:sldMasterId id="2147484756" r:id="rId18"/>
    <p:sldMasterId id="2147484768" r:id="rId19"/>
  </p:sldMasterIdLst>
  <p:notesMasterIdLst>
    <p:notesMasterId r:id="rId140"/>
  </p:notesMasterIdLst>
  <p:handoutMasterIdLst>
    <p:handoutMasterId r:id="rId141"/>
  </p:handoutMasterIdLst>
  <p:sldIdLst>
    <p:sldId id="258" r:id="rId20"/>
    <p:sldId id="657" r:id="rId21"/>
    <p:sldId id="658" r:id="rId22"/>
    <p:sldId id="659" r:id="rId23"/>
    <p:sldId id="660" r:id="rId24"/>
    <p:sldId id="661" r:id="rId25"/>
    <p:sldId id="710" r:id="rId26"/>
    <p:sldId id="711" r:id="rId27"/>
    <p:sldId id="664" r:id="rId28"/>
    <p:sldId id="665" r:id="rId29"/>
    <p:sldId id="712" r:id="rId30"/>
    <p:sldId id="713" r:id="rId31"/>
    <p:sldId id="560" r:id="rId32"/>
    <p:sldId id="269" r:id="rId33"/>
    <p:sldId id="271" r:id="rId34"/>
    <p:sldId id="272" r:id="rId35"/>
    <p:sldId id="274" r:id="rId36"/>
    <p:sldId id="275" r:id="rId37"/>
    <p:sldId id="276" r:id="rId38"/>
    <p:sldId id="277" r:id="rId39"/>
    <p:sldId id="278" r:id="rId40"/>
    <p:sldId id="279" r:id="rId41"/>
    <p:sldId id="740" r:id="rId42"/>
    <p:sldId id="416" r:id="rId43"/>
    <p:sldId id="417" r:id="rId44"/>
    <p:sldId id="418" r:id="rId45"/>
    <p:sldId id="420" r:id="rId46"/>
    <p:sldId id="478" r:id="rId47"/>
    <p:sldId id="786" r:id="rId48"/>
    <p:sldId id="787" r:id="rId49"/>
    <p:sldId id="788" r:id="rId50"/>
    <p:sldId id="789" r:id="rId51"/>
    <p:sldId id="790" r:id="rId52"/>
    <p:sldId id="791" r:id="rId53"/>
    <p:sldId id="792" r:id="rId54"/>
    <p:sldId id="793" r:id="rId55"/>
    <p:sldId id="794" r:id="rId56"/>
    <p:sldId id="795" r:id="rId57"/>
    <p:sldId id="796" r:id="rId58"/>
    <p:sldId id="797" r:id="rId59"/>
    <p:sldId id="798" r:id="rId60"/>
    <p:sldId id="799" r:id="rId61"/>
    <p:sldId id="800" r:id="rId62"/>
    <p:sldId id="801" r:id="rId63"/>
    <p:sldId id="802" r:id="rId64"/>
    <p:sldId id="803" r:id="rId65"/>
    <p:sldId id="425" r:id="rId66"/>
    <p:sldId id="476" r:id="rId67"/>
    <p:sldId id="564" r:id="rId68"/>
    <p:sldId id="565" r:id="rId69"/>
    <p:sldId id="566" r:id="rId70"/>
    <p:sldId id="567" r:id="rId71"/>
    <p:sldId id="568" r:id="rId72"/>
    <p:sldId id="569" r:id="rId73"/>
    <p:sldId id="741" r:id="rId74"/>
    <p:sldId id="742" r:id="rId75"/>
    <p:sldId id="743" r:id="rId76"/>
    <p:sldId id="744" r:id="rId77"/>
    <p:sldId id="745" r:id="rId78"/>
    <p:sldId id="746" r:id="rId79"/>
    <p:sldId id="747" r:id="rId80"/>
    <p:sldId id="748" r:id="rId81"/>
    <p:sldId id="749" r:id="rId82"/>
    <p:sldId id="750" r:id="rId83"/>
    <p:sldId id="751" r:id="rId84"/>
    <p:sldId id="752" r:id="rId85"/>
    <p:sldId id="753" r:id="rId86"/>
    <p:sldId id="754" r:id="rId87"/>
    <p:sldId id="755" r:id="rId88"/>
    <p:sldId id="756" r:id="rId89"/>
    <p:sldId id="397" r:id="rId90"/>
    <p:sldId id="398" r:id="rId91"/>
    <p:sldId id="508" r:id="rId92"/>
    <p:sldId id="509" r:id="rId93"/>
    <p:sldId id="510" r:id="rId94"/>
    <p:sldId id="511" r:id="rId95"/>
    <p:sldId id="512" r:id="rId96"/>
    <p:sldId id="513" r:id="rId97"/>
    <p:sldId id="514" r:id="rId98"/>
    <p:sldId id="515" r:id="rId99"/>
    <p:sldId id="516" r:id="rId100"/>
    <p:sldId id="517" r:id="rId101"/>
    <p:sldId id="518" r:id="rId102"/>
    <p:sldId id="519" r:id="rId103"/>
    <p:sldId id="520" r:id="rId104"/>
    <p:sldId id="521" r:id="rId105"/>
    <p:sldId id="522" r:id="rId106"/>
    <p:sldId id="757" r:id="rId107"/>
    <p:sldId id="758" r:id="rId108"/>
    <p:sldId id="759" r:id="rId109"/>
    <p:sldId id="760" r:id="rId110"/>
    <p:sldId id="761" r:id="rId111"/>
    <p:sldId id="762" r:id="rId112"/>
    <p:sldId id="763" r:id="rId113"/>
    <p:sldId id="764" r:id="rId114"/>
    <p:sldId id="765" r:id="rId115"/>
    <p:sldId id="766" r:id="rId116"/>
    <p:sldId id="767" r:id="rId117"/>
    <p:sldId id="768" r:id="rId118"/>
    <p:sldId id="769" r:id="rId119"/>
    <p:sldId id="770" r:id="rId120"/>
    <p:sldId id="771" r:id="rId121"/>
    <p:sldId id="772" r:id="rId122"/>
    <p:sldId id="773" r:id="rId123"/>
    <p:sldId id="774" r:id="rId124"/>
    <p:sldId id="775" r:id="rId125"/>
    <p:sldId id="776" r:id="rId126"/>
    <p:sldId id="777" r:id="rId127"/>
    <p:sldId id="778" r:id="rId128"/>
    <p:sldId id="779" r:id="rId129"/>
    <p:sldId id="458" r:id="rId130"/>
    <p:sldId id="427" r:id="rId131"/>
    <p:sldId id="413" r:id="rId132"/>
    <p:sldId id="414" r:id="rId133"/>
    <p:sldId id="780" r:id="rId134"/>
    <p:sldId id="781" r:id="rId135"/>
    <p:sldId id="782" r:id="rId136"/>
    <p:sldId id="783" r:id="rId137"/>
    <p:sldId id="784" r:id="rId138"/>
    <p:sldId id="785" r:id="rId139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08D1"/>
    <a:srgbClr val="FFFFFF"/>
    <a:srgbClr val="E3E74B"/>
    <a:srgbClr val="000000"/>
    <a:srgbClr val="BDD6E1"/>
    <a:srgbClr val="9E0F07"/>
    <a:srgbClr val="07850C"/>
    <a:srgbClr val="11FF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/>
  </p:normalViewPr>
  <p:slideViewPr>
    <p:cSldViewPr>
      <p:cViewPr>
        <p:scale>
          <a:sx n="70" d="100"/>
          <a:sy n="70" d="100"/>
        </p:scale>
        <p:origin x="-107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117" Type="http://schemas.openxmlformats.org/officeDocument/2006/relationships/slide" Target="slides/slide98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84" Type="http://schemas.openxmlformats.org/officeDocument/2006/relationships/slide" Target="slides/slide65.xml"/><Relationship Id="rId89" Type="http://schemas.openxmlformats.org/officeDocument/2006/relationships/slide" Target="slides/slide70.xml"/><Relationship Id="rId112" Type="http://schemas.openxmlformats.org/officeDocument/2006/relationships/slide" Target="slides/slide93.xml"/><Relationship Id="rId133" Type="http://schemas.openxmlformats.org/officeDocument/2006/relationships/slide" Target="slides/slide114.xml"/><Relationship Id="rId138" Type="http://schemas.openxmlformats.org/officeDocument/2006/relationships/slide" Target="slides/slide119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8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102" Type="http://schemas.openxmlformats.org/officeDocument/2006/relationships/slide" Target="slides/slide83.xml"/><Relationship Id="rId123" Type="http://schemas.openxmlformats.org/officeDocument/2006/relationships/slide" Target="slides/slide104.xml"/><Relationship Id="rId128" Type="http://schemas.openxmlformats.org/officeDocument/2006/relationships/slide" Target="slides/slide109.xml"/><Relationship Id="rId14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1.xml"/><Relationship Id="rId95" Type="http://schemas.openxmlformats.org/officeDocument/2006/relationships/slide" Target="slides/slide76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113" Type="http://schemas.openxmlformats.org/officeDocument/2006/relationships/slide" Target="slides/slide94.xml"/><Relationship Id="rId118" Type="http://schemas.openxmlformats.org/officeDocument/2006/relationships/slide" Target="slides/slide99.xml"/><Relationship Id="rId134" Type="http://schemas.openxmlformats.org/officeDocument/2006/relationships/slide" Target="slides/slide115.xml"/><Relationship Id="rId139" Type="http://schemas.openxmlformats.org/officeDocument/2006/relationships/slide" Target="slides/slide120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103" Type="http://schemas.openxmlformats.org/officeDocument/2006/relationships/slide" Target="slides/slide84.xml"/><Relationship Id="rId108" Type="http://schemas.openxmlformats.org/officeDocument/2006/relationships/slide" Target="slides/slide89.xml"/><Relationship Id="rId116" Type="http://schemas.openxmlformats.org/officeDocument/2006/relationships/slide" Target="slides/slide97.xml"/><Relationship Id="rId124" Type="http://schemas.openxmlformats.org/officeDocument/2006/relationships/slide" Target="slides/slide105.xml"/><Relationship Id="rId129" Type="http://schemas.openxmlformats.org/officeDocument/2006/relationships/slide" Target="slides/slide110.xml"/><Relationship Id="rId137" Type="http://schemas.openxmlformats.org/officeDocument/2006/relationships/slide" Target="slides/slide11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88" Type="http://schemas.openxmlformats.org/officeDocument/2006/relationships/slide" Target="slides/slide69.xml"/><Relationship Id="rId91" Type="http://schemas.openxmlformats.org/officeDocument/2006/relationships/slide" Target="slides/slide72.xml"/><Relationship Id="rId96" Type="http://schemas.openxmlformats.org/officeDocument/2006/relationships/slide" Target="slides/slide77.xml"/><Relationship Id="rId111" Type="http://schemas.openxmlformats.org/officeDocument/2006/relationships/slide" Target="slides/slide92.xml"/><Relationship Id="rId132" Type="http://schemas.openxmlformats.org/officeDocument/2006/relationships/slide" Target="slides/slide113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6" Type="http://schemas.openxmlformats.org/officeDocument/2006/relationships/slide" Target="slides/slide87.xml"/><Relationship Id="rId114" Type="http://schemas.openxmlformats.org/officeDocument/2006/relationships/slide" Target="slides/slide95.xml"/><Relationship Id="rId119" Type="http://schemas.openxmlformats.org/officeDocument/2006/relationships/slide" Target="slides/slide100.xml"/><Relationship Id="rId127" Type="http://schemas.openxmlformats.org/officeDocument/2006/relationships/slide" Target="slides/slide10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94" Type="http://schemas.openxmlformats.org/officeDocument/2006/relationships/slide" Target="slides/slide75.xml"/><Relationship Id="rId99" Type="http://schemas.openxmlformats.org/officeDocument/2006/relationships/slide" Target="slides/slide80.xml"/><Relationship Id="rId101" Type="http://schemas.openxmlformats.org/officeDocument/2006/relationships/slide" Target="slides/slide82.xml"/><Relationship Id="rId122" Type="http://schemas.openxmlformats.org/officeDocument/2006/relationships/slide" Target="slides/slide103.xml"/><Relationship Id="rId130" Type="http://schemas.openxmlformats.org/officeDocument/2006/relationships/slide" Target="slides/slide111.xml"/><Relationship Id="rId135" Type="http://schemas.openxmlformats.org/officeDocument/2006/relationships/slide" Target="slides/slide116.xml"/><Relationship Id="rId14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109" Type="http://schemas.openxmlformats.org/officeDocument/2006/relationships/slide" Target="slides/slide9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97" Type="http://schemas.openxmlformats.org/officeDocument/2006/relationships/slide" Target="slides/slide78.xml"/><Relationship Id="rId104" Type="http://schemas.openxmlformats.org/officeDocument/2006/relationships/slide" Target="slides/slide85.xml"/><Relationship Id="rId120" Type="http://schemas.openxmlformats.org/officeDocument/2006/relationships/slide" Target="slides/slide101.xml"/><Relationship Id="rId125" Type="http://schemas.openxmlformats.org/officeDocument/2006/relationships/slide" Target="slides/slide106.xml"/><Relationship Id="rId14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slide" Target="slides/slide7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slide" Target="slides/slide68.xml"/><Relationship Id="rId110" Type="http://schemas.openxmlformats.org/officeDocument/2006/relationships/slide" Target="slides/slide91.xml"/><Relationship Id="rId115" Type="http://schemas.openxmlformats.org/officeDocument/2006/relationships/slide" Target="slides/slide96.xml"/><Relationship Id="rId131" Type="http://schemas.openxmlformats.org/officeDocument/2006/relationships/slide" Target="slides/slide112.xml"/><Relationship Id="rId136" Type="http://schemas.openxmlformats.org/officeDocument/2006/relationships/slide" Target="slides/slide117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56" Type="http://schemas.openxmlformats.org/officeDocument/2006/relationships/slide" Target="slides/slide37.xml"/><Relationship Id="rId77" Type="http://schemas.openxmlformats.org/officeDocument/2006/relationships/slide" Target="slides/slide58.xml"/><Relationship Id="rId100" Type="http://schemas.openxmlformats.org/officeDocument/2006/relationships/slide" Target="slides/slide81.xml"/><Relationship Id="rId105" Type="http://schemas.openxmlformats.org/officeDocument/2006/relationships/slide" Target="slides/slide86.xml"/><Relationship Id="rId126" Type="http://schemas.openxmlformats.org/officeDocument/2006/relationships/slide" Target="slides/slide10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93" Type="http://schemas.openxmlformats.org/officeDocument/2006/relationships/slide" Target="slides/slide74.xml"/><Relationship Id="rId98" Type="http://schemas.openxmlformats.org/officeDocument/2006/relationships/slide" Target="slides/slide79.xml"/><Relationship Id="rId121" Type="http://schemas.openxmlformats.org/officeDocument/2006/relationships/slide" Target="slides/slide102.xml"/><Relationship Id="rId14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DA1F17B2-C431-432E-B769-C081526B0C7A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7435E97D-3A64-48B6-A6F3-80439B24D2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24076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DAB1E81A-128B-4CA6-A2D1-EE06F58C73C6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E3F97A63-95B8-4A3B-9C47-0998C082A7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9700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0F455B-9348-4FBA-B7CE-9D6AE3D183D8}" type="slidenum">
              <a:rPr lang="es-ES" smtClean="0">
                <a:latin typeface="Times" pitchFamily="18" charset="0"/>
              </a:rPr>
              <a:pPr/>
              <a:t>24</a:t>
            </a:fld>
            <a:endParaRPr lang="es-ES" smtClean="0">
              <a:latin typeface="Times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D581-0AD9-4D1F-B41A-65FBA358836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9F8E4-DEFF-417B-B6DE-12E13E154BC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0B81-74B4-4B4C-8012-99898F9B9796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187A-92AE-40D2-B4FC-3D166B96BC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A59A0-5EE2-4A34-AD62-8E44134A8E42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4FA5-198E-4A21-AF4D-A44ABE8A53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9BA6-657D-4E8A-8849-CEE60C908F0A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9FCF-8B7F-4127-969C-7CC4A049B5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E711-4E0C-48CC-A7F2-22EC3598BB7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E8E8-0D30-41FA-A62B-1FBDA2F4C4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0C55-2E3C-43C6-A4AA-E1571992BE1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FB0A-B273-4607-9239-58825629F0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9BFF-DD06-4961-A2B7-2272B8A3902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D95D2-416B-438B-89B7-035715C8E8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CDDB-B26B-42D0-86E8-B21EE39EF92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0B5C-87F2-4DE2-A726-B6813E67CC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A680-0547-487A-B82D-CFF6EAD2F87D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B160-AC38-4C4D-AFB5-767AB0468A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718D-8DEF-4F31-946E-4B44FDCB9683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4971-FCBD-4214-BDA6-073774E117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1560-255A-4E47-A438-9EAF3242B109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8216-4593-4543-B15B-1DD706CA0D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B949B-E1F4-4491-8529-BA9F02B1E40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579D-3E4F-4AD5-9714-F8DB70941C9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54F1-414A-46A7-9357-AAC44DF0FD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7D6D-0A2B-4335-A1C4-3F6592150AE9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20DC-B535-4D48-8734-BB4E972375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1B34-2BE7-4557-BAC6-97EC1ADF3A71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FE1B-3A95-4822-9606-85F5C6B35A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1BF6-0C2F-45E8-A5A8-BB58AEB4DF6E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C7F2-13C8-4B0F-A962-3C5F63E638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8B84-9D74-4D59-B2E6-ECFDC93AC937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2E87-55FE-4541-8742-FD29D1EA0F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10E5-A75A-4216-96F5-5C76CA94AD91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262D-E64E-4EB5-B33D-6453E6D121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6A59-5414-4D78-BB79-A620A76D70AE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FC56-1BEC-4AD0-A751-8768AC765F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060A-970C-4984-9709-63CBA4DD5D18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9335-A635-45B7-9658-DEBABA4873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EFF7-421B-4FD7-A322-92C1BB5874CE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F7A7-E699-459A-B109-291E3701F4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5934-E7DA-4425-AFC3-56A8633C29E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FFED-A915-4DCC-8225-065D8B4071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FDD0-2CD8-479D-9C00-ABCE8F20AC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0576-A13B-4F64-A1D5-641B3AC7B5EE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C5DA-3525-47EF-BF4B-C4DB2C9C09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2D03-E58E-45E0-A358-5EADEC938D9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792F-C231-4226-991D-B604C03E8B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EE0E-E60F-4909-A80F-05C182267783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44D3-98BC-487F-A6E2-94D6C5B526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D2F1-384A-4E7F-932D-178C76562E42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8AC9-4A93-43B0-8D28-7B0F4B9C56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2A31-B2BF-41D2-8B1D-4F2F89A49C0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DA832-036E-4A17-88DE-C0564559CC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E19-BBCE-4C72-BA46-3CB39AC1AA0B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544A-48BC-4ACD-82BC-F3DD3DDFC8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D890-0E3F-49D6-A395-7E9A41F537E4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38C8-7C62-4AD2-9F0D-F51F247AC6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562B-3089-42CF-9E2C-AAE4F4CDCA4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10F-586B-45D8-A5B8-2E9D30235E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4B72-0A79-4B4E-8EDC-CC2E97D25CE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4A6D-4C21-4FC8-9393-753CB4FC4A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AC0A-E13E-4F68-A72D-DAB6EB85B03A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E2D6-3CFA-45B8-A50E-B8F972245E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9D87A-D67C-44F0-8FFC-79583CF503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E035-0096-422B-B6F2-ED7DFC17F6B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51F5-2752-48E6-B283-134DF6FEE6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2EC-D354-48DC-83B5-FDE01A17D3F6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FB59-A54C-44B8-9891-F258970C6F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C684-18DE-4C60-B7F3-25B490D3710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7D0B-8A3C-4503-AFD0-3E137A9155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0126-6B8D-42C4-BF49-ABCAE8C8181B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6E43-016C-4B92-94F9-CF5A8D6CAE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3367-C40F-451C-AAC2-3D16F7A4093E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6402-33CC-4FF0-B581-6407DEE34D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84EF-4744-460C-AC1B-34E71E587DE4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8836-EE25-415D-BB5B-062D6CAB0B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CB8-3058-4DEA-BF1D-70E36E1C13C6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FE40-23C2-4B7B-AFDA-87201B4B58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209C-EA03-435C-8360-2B57F471B1E8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30FA-CE13-46CD-82EC-9DA781617D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FAF8-396E-495B-A7A0-DF0100C0565B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E7ED-CBE7-4C51-893D-8940BC0D38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F9DD-B67E-4CC7-BB95-F44B4C9A0463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05B7-7878-4F3A-8E66-F89B227F1A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1F391-4C98-4D63-957D-C527EB7430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E60F-9E47-4982-A707-7506750B4E97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A673-5564-4B74-A19B-11F02C3CE6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C9A2-6F82-4E05-A3F9-EB8DDCA05E73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7CB4-8927-49D9-A503-640C12BF95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48F9-7978-4A6B-8941-A6A7E22E8698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2401-06FD-4460-B323-2139D38CA1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CC4C-082C-4AD0-B9C5-CBDAE4B4D2CA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6020-49D0-4F7C-98FE-382DBC48FA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810B-366A-45FC-AE93-E7465814AE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4679-B50C-4641-8F19-10BE2DE967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35C-7C5F-4C3D-BA11-13487330CE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90060-F180-492F-9467-044D6197BC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E7B0-F991-402D-B82F-3839273C17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74C3-F8B6-47EB-B757-A410869C5A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C961-0D08-42C6-8A60-8492A9AEBB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6B35-029C-4AE8-8245-236D48B58F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F3E54-FD27-415C-A01F-B5B07AD291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C632-D976-47F9-92FB-B0DCDBAACB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0E56-0A4D-4844-8E43-978D314742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B028-F648-4FE7-B2FD-81C3CE997D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71E9-242A-4320-813C-E0290F9803D4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7AD1-33FF-44A7-8EB8-D39EAC6BCC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7D9E-E311-41BA-9498-4CDE2C9F2454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9F96-2C3E-43F4-A482-D7F18247D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969B-B071-4C44-9265-0A588D75473A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720B-024D-497C-8188-A8CCD1E222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132F-0FCA-417C-AD93-072EF74AB16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FD0D-F62D-45CB-AB70-6CC56E066D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9ABE-CA9B-42A1-9A61-351FB81A26C6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C7D1-3EF0-41DE-B6BE-54B89823AF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6EF5-AAE2-4683-AA68-D276C39413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ACA4-B571-4411-823B-C9A89AB03521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FD16-B181-4DEB-8D0F-B7697E9DD3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C3795-6C57-442E-AE70-DAB14B3C007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C90F-43BF-4FCB-B170-44CFAD7DE5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8822-CEC4-4833-8053-541DD5094765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C8AA-B7DE-4975-A1EC-FB7411AFAC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2BAB-255A-4238-9CD9-5307005C9045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0A6D-D25F-424C-87DD-4BE525C036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BD29-5F29-415E-837F-7C7A860D165E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BA38-0D9E-4489-915F-7DFF786822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1087-B105-4E4B-AD4C-5909801C3E6A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9E8F-7259-45AE-A65E-6EB6764654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5588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6377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8481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40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B66A-A4BB-4897-A7A8-CC9FE0263B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485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0419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7670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9232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3125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0638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9994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98AC-0A9B-4DE0-92D1-C25D91E2FA1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A98D-F293-4EAB-ABAC-4DB2CC8089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A245-B9DF-4F6C-8BB3-DF2395A16CC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1C6A-422B-417B-B5E4-4D50CC6332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C582-DE59-4D96-B8F1-BFF1D4E7D49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6E7C-33E6-4FEB-A8A3-CF9156254D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7993-B984-4A8B-9B0C-3165CDB029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55B2-F0BF-4CF8-9801-8D7394F72D52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348D-C38E-431E-98D8-C4C3C8EE35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FC4B-E632-4035-AFD9-D3C61D1A52E9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A631-2458-4F9F-86D4-9BAE74D72A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301D-68B3-487A-B9F7-7C386333F84B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FE0C-2417-4B7F-811D-8F5B831EBD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7E16-0089-47DE-9B4D-B99E22F0CA9D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E43E-36A5-4BB5-A160-3476DBC097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93C1-23C9-494D-9931-F7BC4397B07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31DC-168F-4A38-B206-8160605D94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30B8-EA36-4DA2-BD79-B6B94E236F3A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6E67-4269-448B-972F-7BB1FD7976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1F71-45C5-4C83-9532-4C226460867E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3FFB-E3ED-4A2B-81B4-AE1971A39B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B5F7-4427-4645-8248-12EDC8D2824E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CAA6-1B82-4CCC-A10B-DBC9296734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16389-A1E3-41FD-B611-4057D5C26A33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BCD4-75C4-4ADE-8D76-134A3F312C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AF273-F150-4D0D-9689-E2AC801A25C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C6A9F-C7F1-48C0-ABCF-10B6EB7F40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7A5D-3E9A-4D02-9759-4DA19BB233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7F7D-F171-445C-8496-4D2019E42CA5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4923A-74A4-4F44-A678-22CDF66B04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F3E3F-B1F9-42C8-90D6-3E3F321034F1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D1458-2D68-4BDD-B7B0-476FD10036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140F-FB2E-4808-9D03-E56D72C4FF66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91279-6CE7-4DD9-84F9-D83639CC8C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F58F1-A0C5-40B6-B89F-F186EAF5A58D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769E-5597-4F82-B358-FD1B70FA0E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8A5EE-98C8-4E5F-B68C-BDE9A4BEBCF2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DD4B5-12E9-4CCC-8CB6-6C52E984BE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3B43-85B5-47D4-977E-97EDBBA13B62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3807D-DA0F-403D-9970-68042973BD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D0E9-FE87-41F8-B389-6CEA062BC603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D216-EB98-4641-BDDF-4E9A383783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3C0A-AC59-445B-B74D-C2F4F907E304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8EFC-8745-4DF7-AFFD-C429C98675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751D-8810-40C0-9B40-99DA510939F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64AD9-DA71-4CCA-A5B8-93F43348A0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51701-CBD4-4120-87B6-AE791A687B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C3648-1BEE-4DBF-B848-8626935B08E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C1630-F4E2-4D76-BA7A-D952FA8C7B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0BF15-CC31-41CF-A824-FFE99F1F72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8C389-063A-4A27-BEAF-72AA7F9B46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7405-5558-459B-B80D-03720D5110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C265-DF2B-4890-B6B5-CFF171B8B3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E5485-79F9-4DC6-A92C-0E3D9A439E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24D1-6326-41C9-B877-C7DB846695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4651-46C3-4A84-B0E0-D4228C2F8D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8642-1079-49C0-9539-7DA6D591BD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1D00-9CED-4BF1-9ED5-23EEBF8888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281F7-0488-4DD9-815C-422FFD3156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848BF-6F6B-4A88-9D22-7F81877373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B5F2-701D-492C-86BF-742F37BECD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B697-34D6-4A08-8385-216CFE453364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73FD-2278-4C54-B364-73039AC16F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BBEA-203D-4363-9C85-7600CC074AE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8F33-5A9A-4633-BB81-D702845205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0BBB-AF5B-49C9-8AEB-AEF49FEDDC0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C52F-AC52-4E14-B57E-FF61BC149D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C8A6-C7BD-48ED-ADDB-A706A45ECE45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0AD1-6745-4524-A2EA-2399C312FE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18A5-4E41-477D-96BA-BA1561E83BE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263B-3903-4FD0-91C8-B45AD9AE80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4A5E-7E66-4AE6-9636-570498B6055D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D532-8594-4C0D-BF2E-AF355B1A0A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F22D-2213-4630-A5D6-1C0C917B3C2D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6B4B-0B61-481A-B0B4-74FD9D02B1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3CAD-7A29-4F19-B8B2-60157DDA85C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932C-9E50-44E1-8983-9E73A3D2E83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F9D1-B0C1-4D6C-A640-5A5DD6E78A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38FE-9600-4B62-8D60-EA34BED3ECE1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93F4-5483-48D7-943A-EFBC9460FC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7263-BD2E-439D-BA7C-CFB0C04914B6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663A4-38D4-4246-BB86-F149892AD3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792D-45D5-4F53-8751-53E9FFA514B1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BC92-95FB-4CBC-9FC3-A2650D5B11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D9D3-CF9A-4DB1-8C10-F931EA87F6D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1A24-0D07-4792-A1C7-61A63E75893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6222C-127A-4AE2-A51B-25E4B439DB7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1604-A4BF-4B10-B05E-E482CDDBD81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4A6B-6E90-4349-B427-948A8CC7D4A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034D-96BC-4332-B966-C8743EFF205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5C21-56C5-4F5B-821C-3BCE7169232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12AB-67F0-4B3B-9C00-203A563F6E0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F74A-F0D2-44EF-A921-A0967C38BC2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7833-C289-4096-B880-656E8DCC6D2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5291-D039-4A36-B737-CA0E3540971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2C6B-5813-4988-A8CB-B6FCB1F5EDA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DB17-BE88-4CE6-88B8-2551763A7F27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C253-5744-4FE4-BD17-6A4C28F04C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E9EA-BED1-49B5-91D0-0877A45D33B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CD8F-90B5-49D9-97E2-34E800093B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A61C-D515-44E1-BF2F-3EAFCA408961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CBAB-299C-4FF2-B9D5-1786AAC685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5408-1534-42F2-A300-4BEADF7C4E32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445F-7B74-4C79-830E-A4BD7359A6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2114-AF1B-48DB-9347-0B8AC96A505C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13E0-1BE2-4776-BA51-E13FF27E72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37AFE-5801-4F2C-AE74-AE733D623C9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B054-FC9B-4402-9F0E-CFEA0AA5ECF9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D538-1CC9-440B-BC0D-B59CFFED87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D9D8-1BAE-4C96-BE48-9D6A6713AC88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B222-D4FD-4CDB-82EF-273762E438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78A9-7C4A-4711-9452-F417A9187732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1783-7E7C-483D-9F64-49EE04D7EC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7960-9AF7-4AC5-B3F5-9114FBC026E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9662-71E2-4359-BB0D-D2523D34E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8629-9CC5-4C1C-AED3-BFE4100CB557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562A-186C-4031-8BB4-0E891ED4A3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0485-8BC8-4607-9677-ED2C1D45B54D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6126-8EF2-460A-93CD-A2341FC69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C378-5598-4519-AE2B-415DB9EF8383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1DAE-8175-4CAB-BAC8-0F38E5D529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DAB4-CAF4-44D9-A1D2-6FE8A9916919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2CE1-7F2D-4C0F-A4AF-6EBA542228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A128-2F55-490A-BB4D-7BF4BD35405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7A24-2101-48EF-A19E-0CBF306D51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C42B-5EEC-47BA-9060-D90D1A1F2F5A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5FB1-AA9A-4F01-BCC7-926AA56B1E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D251-D1EB-4431-B164-8D506985023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4B7D-E719-414E-B6A4-B437595598B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5FF-0725-4AE0-9C8E-E95A1DB1AC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BFEA-A3F7-4F0F-957F-18B98F735727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7B05-46B0-4FAF-9116-6DD8CB6B9B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8A96-C5CC-49A0-86FD-57F70387E4B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B8EC-1063-4252-A866-C6E505E56F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0CF1-C239-4BC9-8292-7587BB3CFE66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D132-B99E-47A9-B654-10D6228AD1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53DA-D33D-430E-9F7A-0551ABF90458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E9A8-F267-41F6-92C5-DBA9A433E0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1A08-B480-494B-AA99-CA081F22B6B9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BF1E-7C59-4A92-A9FE-8F97329AE0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CEC8-445D-493F-AF50-52847BE0B2A1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F6D9-5B68-4400-94CD-3416DE8651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2CD61-EFE4-4B1C-8654-3A8C0DE8B29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8AA3-7F35-4137-A616-7DE42517433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0521-FA34-44DF-99FB-06E8E3C3F38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084B5-7D22-4EEF-B43B-F58D9DEC522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C8AD-3988-4FDC-B912-25EB9AB6055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4F89-621C-4584-BCF5-168F6A9639B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A871-5840-4F82-8FB4-ABDC5E5432C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8338-480D-46EB-B41E-D5CF7377951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27F0-73B6-4B9B-8815-B1770959815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C15F-9C91-488B-AB95-47671D74990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253D-2800-4340-B55F-D3AF067F608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B8C8F-E0D1-42E7-93B8-8B088A70DC8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2C1DA-5D1D-4809-BB47-01BDD34C076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6DE5E-6BA8-4408-9B0A-D6163C7145E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E5B3-A649-451E-8F8C-1523FFFFCEC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FA63-53E8-4C93-86AF-6D6B119E9AC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E785-77C4-43F5-8422-84C167E0E05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AF6C-1B2B-4FF9-8483-1FC84540429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58701-3E14-4DD7-99A0-8F2C82B5493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120DA-90B3-4778-A27A-48182D6EC53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508C-510B-41E9-9604-76384C1E274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7855D-8605-4656-9EC6-63F3AD31E62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4E788-9F4C-477D-AD3C-4CDBEAF098C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EF04-7054-4565-B69B-A39798D1A88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F903-D452-4DCC-AEB7-0ADB06ED2E0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D9D1-313E-4D78-A7FB-502A6DBE9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6A9F-458F-4C9C-A519-29EDB35C5F3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B616-E117-495B-A1CA-7710310938FB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16FA-DD59-461C-B764-44BE57DE87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63E6-0CDF-495D-98EB-E1DF9189D667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D729-04A2-4CA5-AD8C-32C623D72D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D08E-4DE5-4DB0-8C38-55B18DFF8719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7E091-EE8C-42A7-A661-F6879FBD8C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8325-0D8E-4127-B783-747D7555FCA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5A86-883A-4F79-BA92-0AE859E6C9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78B4-BF51-4862-8E6F-FE0F7054B2CE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F4EE-4B98-4527-B113-439086690D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838F-D592-4A74-9DD4-C847B2FA79F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9921-426A-4CB1-94BF-D04E7AA778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2D2A-55E1-4EFD-80F3-359F45A4E434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15A8-97E5-4E9F-B97A-3AFCADA1C9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247A-6B31-4502-8161-918D39E810F8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5802-766A-4C0C-AF7A-BA5C8B2C38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7AE3-F7F9-42E4-9C5A-AE35C40687FA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252A-D31C-49EE-9257-DF5E2E725A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5795-4AE3-4EC2-A3EB-8D958C4EF8F2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F3CB-DDE5-41F5-A211-EC3E4FD988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fld id="{DCA44F8D-32B2-4CD1-80A5-176ADCF1D0B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B761C-991F-4306-97CC-32652461C0F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E5A30-01A5-4377-82D7-9D089ED355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26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EBE2AD7C-8261-4B96-B711-54FED3B45ECA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2F437910-AC83-4AB0-8BFF-3DC13F8BE8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AB655E8-F563-4DA0-BBD4-384151FBFE39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689BF0E-CF87-44E6-BEE7-ED656A25EA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ED72B68-04B3-4F5B-AF93-4F61280867AD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F3AE798-EE98-4936-A2B9-5FD392E576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D36E5F8-A019-412C-AC88-7FA5E4D165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843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84B8E-F93E-4FF9-B73B-343C1F1154B0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372D9-E934-4E94-B82E-F47DB95EF0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23/02/2011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80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3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9337668-2F71-4652-B26E-2ECEE6E5B7C6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20F3373-4E05-4531-B5B4-63EC132481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8C69804-545F-4A2F-98B3-3842E2E7BDA2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4743914-F4FA-436E-8FC1-9D5B3E5BEB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  <p:sldLayoutId id="2147484758" r:id="rId2"/>
    <p:sldLayoutId id="2147484759" r:id="rId3"/>
    <p:sldLayoutId id="2147484760" r:id="rId4"/>
    <p:sldLayoutId id="2147484761" r:id="rId5"/>
    <p:sldLayoutId id="2147484762" r:id="rId6"/>
    <p:sldLayoutId id="2147484763" r:id="rId7"/>
    <p:sldLayoutId id="2147484764" r:id="rId8"/>
    <p:sldLayoutId id="2147484765" r:id="rId9"/>
    <p:sldLayoutId id="2147484766" r:id="rId10"/>
    <p:sldLayoutId id="2147484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E9F08D3C-7A66-49A4-A0D5-7B13F4C7A5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1D53225-C596-4A3E-9207-715DFE9C8A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5EACBBD-A6AD-4740-85D5-809482F58CF2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DE4E097C-820D-4D17-B603-13E807EDFF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5ACE1FCF-93C5-447A-8812-D1C8E7B3DBD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1C9F310-4AD7-4DFA-8DA5-C346276EB5F2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699539A5-44B6-4FE3-951E-3CA9F6E14F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2FED48-6458-4C36-BB50-76B4263706CF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51D8F-125F-4E72-98B1-B087877A4A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864D1C9-99A4-4F7E-9090-4F5DB570E39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fld id="{0B75ED03-36C5-44C4-A6AC-750410D1806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E8441475-F05D-4C8E-81FF-E0156657960D}" type="datetimeFigureOut">
              <a:rPr lang="it-IT"/>
              <a:pPr>
                <a:defRPr/>
              </a:pPr>
              <a:t>23/02/2011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D7B259A5-48C1-4EF9-986C-13DBA95679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9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9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9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9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194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5/54/K%C3%B6ln-Tora-und-Innenansicht-Synagoge-Glockengasse-040.JPG" TargetMode="Externa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8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http://www.mauriziodimatteo.it/foto/provvidenz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1052513"/>
            <a:ext cx="88392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a-ES" sz="5400" b="1" i="1" dirty="0" smtClean="0">
                <a:solidFill>
                  <a:srgbClr val="0808D1"/>
                </a:solidFill>
                <a:latin typeface="Comic Sans MS" pitchFamily="66" charset="0"/>
                <a:cs typeface="+mn-cs"/>
              </a:rPr>
              <a:t>VIII DOMENICA </a:t>
            </a:r>
            <a:endParaRPr lang="ca-ES" sz="5400" b="1" i="1" dirty="0">
              <a:solidFill>
                <a:srgbClr val="0808D1"/>
              </a:solidFill>
              <a:latin typeface="Comic Sans MS" pitchFamily="66" charset="0"/>
              <a:cs typeface="+mn-cs"/>
            </a:endParaRPr>
          </a:p>
          <a:p>
            <a:pPr algn="ctr" eaLnBrk="0" hangingPunct="0">
              <a:defRPr/>
            </a:pPr>
            <a:r>
              <a:rPr lang="ca-ES" sz="4000" b="1" i="1" dirty="0">
                <a:solidFill>
                  <a:srgbClr val="0808D1"/>
                </a:solidFill>
                <a:latin typeface="Comic Sans MS" pitchFamily="66" charset="0"/>
                <a:cs typeface="+mn-cs"/>
              </a:rPr>
              <a:t>del tempo ordinario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42910" y="4857760"/>
            <a:ext cx="7786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a-ES" sz="5400" b="1" i="1" dirty="0" smtClean="0">
                <a:solidFill>
                  <a:srgbClr val="0808D1"/>
                </a:solidFill>
                <a:latin typeface="Comic Sans MS" pitchFamily="66" charset="0"/>
                <a:cs typeface="+mn-cs"/>
              </a:rPr>
              <a:t>27  febbraio  2011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90.g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214942" y="785794"/>
            <a:ext cx="3929058" cy="5072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857232"/>
            <a:ext cx="357186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per noi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 promessa del mondo futuro.</a:t>
            </a:r>
          </a:p>
        </p:txBody>
      </p:sp>
    </p:spTree>
    <p:extLst>
      <p:ext uri="{BB962C8B-B14F-4D97-AF65-F5344CB8AC3E}">
        <p14:creationId xmlns="" xmlns:p14="http://schemas.microsoft.com/office/powerpoint/2010/main" val="9087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b="1" dirty="0"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dona a noi la pace.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Beati gli invitati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alla Cena del Signore.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Ecco l’agnello di Dio,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che toglie i peccati del mondo.</a:t>
            </a:r>
          </a:p>
          <a:p>
            <a:pPr algn="just">
              <a:defRPr/>
            </a:pPr>
            <a:endParaRPr lang="it-IT" sz="1600" dirty="0"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e io sarò salvato.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0000">
              <a:schemeClr val="bg1"/>
            </a:gs>
            <a:gs pos="44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753" y="2367171"/>
            <a:ext cx="8072494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Pane del cielo</a:t>
            </a:r>
            <a:br>
              <a:rPr lang="it-IT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</a:br>
            <a:endParaRPr lang="it-IT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C:\Users\Fede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0034" y="612845"/>
            <a:ext cx="8143932" cy="563231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No, non è rimasta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fredda la terra: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per nutrirci di Te,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Pane di Vita;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ed infiammare col tuo amore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tutta l'umanità.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C:\Users\Fede\Desktop\cie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0034" y="428604"/>
            <a:ext cx="8286808" cy="5940088"/>
          </a:xfrm>
          <a:prstGeom prst="rect">
            <a:avLst/>
          </a:prstGeom>
          <a:solidFill>
            <a:srgbClr val="FFFFFF">
              <a:alpha val="50196"/>
            </a:srgbClr>
          </a:solidFill>
          <a:ln w="76200">
            <a:noFill/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Sì, il Cielo è qui su questa terra:</a:t>
            </a:r>
          </a:p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ma ci porti con Te</a:t>
            </a:r>
          </a:p>
          <a:p>
            <a:pPr algn="r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nella tua casa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dove vivremo insieme a Te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tutta l'eternità.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Fede\Desktop\alberoib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0034" y="357166"/>
            <a:ext cx="8001056" cy="6247864"/>
          </a:xfrm>
          <a:prstGeom prst="rect">
            <a:avLst/>
          </a:prstGeom>
          <a:noFill/>
          <a:ln w="76200">
            <a:noFill/>
            <a:prstDash val="lgDashDot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No, la morte non può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farci paura: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noi.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 chi vive di Te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vive per sempre.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Sei Dio con noi,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sei Dio per noi,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Dio in mezzo a noi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="" xmlns:p14="http://schemas.microsoft.com/office/powerpoint/2010/main" val="372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  <p:sp>
        <p:nvSpPr>
          <p:cNvPr id="4" name="Rettangolo 3">
            <a:hlinkClick r:id="rId3" action="ppaction://hlinksldjump"/>
          </p:cNvPr>
          <p:cNvSpPr/>
          <p:nvPr/>
        </p:nvSpPr>
        <p:spPr>
          <a:xfrm>
            <a:off x="8429652" y="5643578"/>
            <a:ext cx="4539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1"/>
          <p:cNvSpPr>
            <a:spLocks noChangeArrowheads="1"/>
          </p:cNvSpPr>
          <p:nvPr/>
        </p:nvSpPr>
        <p:spPr bwMode="auto">
          <a:xfrm>
            <a:off x="357188" y="1131888"/>
            <a:ext cx="85010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 smtClean="0">
                <a:latin typeface="+mn-lt"/>
                <a:ea typeface="Times New Roman" pitchFamily="18" charset="0"/>
                <a:cs typeface="Times New Roman" pitchFamily="18" charset="0"/>
              </a:rPr>
              <a:t>Padre misericordioso, il pane eucaristico che ci fa tuoi commensali in questo mondo, ci ottenga la perfetta comunione con te nella vita eterna. Per Cristo nostro Signore.	 </a:t>
            </a:r>
          </a:p>
          <a:p>
            <a:pPr algn="r" eaLnBrk="0" hangingPunct="0">
              <a:defRPr/>
            </a:pPr>
            <a:r>
              <a:rPr lang="it-IT" sz="44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Amen</a:t>
            </a:r>
            <a:r>
              <a:rPr lang="it-IT" sz="4400" b="1" dirty="0"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r>
              <a:rPr lang="it-IT" sz="4400" dirty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asellaDiTesto 1"/>
          <p:cNvSpPr txBox="1">
            <a:spLocks noChangeArrowheads="1"/>
          </p:cNvSpPr>
          <p:nvPr/>
        </p:nvSpPr>
        <p:spPr bwMode="auto">
          <a:xfrm>
            <a:off x="214313" y="214313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Il Signore sia con voi.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E con il tuo spirito. </a:t>
            </a: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Vi benedica Dio onnipotente </a:t>
            </a: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Padre e Figlio e Spirito Santo.		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Amen. </a:t>
            </a: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Nel nome del Signore: andate in pace.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Rendiamo grazie a Dio. </a:t>
            </a:r>
            <a:endParaRPr lang="it-IT" sz="40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parrocchiaspiritosanto.pr.it/Oratorio/ImmaginiOratorioAltaRisoluzione/carnevaleBambin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64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58" y="785794"/>
            <a:ext cx="8507457" cy="68018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Ciao a </a:t>
            </a:r>
            <a:r>
              <a:rPr lang="it-IT" sz="9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tutti</a:t>
            </a:r>
          </a:p>
          <a:p>
            <a:pPr algn="ctr" eaLnBrk="0" hangingPunct="0">
              <a:defRPr/>
            </a:pPr>
            <a:r>
              <a:rPr lang="it-IT" sz="9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e</a:t>
            </a:r>
            <a:endParaRPr lang="it-IT" sz="9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gneto" pitchFamily="82" charset="0"/>
              <a:cs typeface="+mn-cs"/>
            </a:endParaRPr>
          </a:p>
          <a:p>
            <a:pPr algn="ctr" eaLnBrk="0" hangingPunct="0">
              <a:defRPr/>
            </a:pPr>
            <a:endParaRPr lang="it-IT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gneto" pitchFamily="82" charset="0"/>
              <a:cs typeface="+mn-cs"/>
            </a:endParaRPr>
          </a:p>
          <a:p>
            <a:pPr algn="ctr" eaLnBrk="0" hangingPunct="0">
              <a:defRPr/>
            </a:pPr>
            <a:r>
              <a:rPr lang="it-IT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Buona </a:t>
            </a:r>
            <a:r>
              <a:rPr lang="it-IT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Domenica</a:t>
            </a:r>
          </a:p>
          <a:p>
            <a:pPr algn="ctr" eaLnBrk="0" hangingPunct="0">
              <a:defRPr/>
            </a:pPr>
            <a:endParaRPr lang="it-IT" sz="7200" b="1" dirty="0" smtClean="0">
              <a:ln w="11430"/>
              <a:solidFill>
                <a:srgbClr val="0808D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gneto" pitchFamily="82" charset="0"/>
              <a:cs typeface="+mn-cs"/>
            </a:endParaRPr>
          </a:p>
          <a:p>
            <a:pPr algn="ctr" eaLnBrk="0" hangingPunct="0">
              <a:defRPr/>
            </a:pPr>
            <a:endParaRPr lang="it-IT" sz="7200" b="1" dirty="0">
              <a:ln w="11430"/>
              <a:solidFill>
                <a:srgbClr val="0808D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gneto" pitchFamily="82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qualcosadime.net/preB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5929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WordArt 2"/>
          <p:cNvSpPr>
            <a:spLocks noChangeArrowheads="1" noChangeShapeType="1" noTextEdit="1"/>
          </p:cNvSpPr>
          <p:nvPr/>
        </p:nvSpPr>
        <p:spPr bwMode="auto">
          <a:xfrm>
            <a:off x="731838" y="773113"/>
            <a:ext cx="7680325" cy="5311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NON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SO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PROPRIO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COME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FAR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7" descr="cie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5359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Non so proprio come far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 ringraziare il mio Signor;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 ha dato i cieli da guardar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www.cubanite.com/foto/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0" y="214313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i cieli da guardar,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i78.photobucket.com/albums/j87/avca/Van_Gogh_notte_stellata_70x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428860" y="1357298"/>
            <a:ext cx="4572000" cy="2124075"/>
          </a:xfrm>
          <a:prstGeom prst="rect">
            <a:avLst/>
          </a:prstGeom>
          <a:solidFill>
            <a:srgbClr val="FFFF00">
              <a:alpha val="50196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la bocca per cantar,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img360.imageshack.us/img360/6867/girotondoc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142976" y="2500306"/>
            <a:ext cx="6357950" cy="1446550"/>
          </a:xfrm>
          <a:prstGeom prst="rect">
            <a:avLst/>
          </a:prstGeom>
          <a:solidFill>
            <a:srgbClr val="11FFFC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il mondo per amar, 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="" xmlns:p14="http://schemas.microsoft.com/office/powerpoint/2010/main" val="4134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edizionilafionda.it/public/A%20chi%20darò%20il%20mio%20cuo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-17463"/>
            <a:ext cx="53578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14375" y="2357438"/>
            <a:ext cx="78216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 </a:t>
            </a:r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85728"/>
            <a:ext cx="8929718" cy="563233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Nel nome del Padre, e del Figlio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dello Spirito Santo.			</a:t>
            </a:r>
          </a:p>
          <a:p>
            <a:pPr lvl="8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	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La grazia del Signore nostro Gesù Cristo,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l’amore di Dio Padre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la comunione dello Spirito Santo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siano con tutti voi.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					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38" y="285750"/>
            <a:ext cx="850106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>
                <a:latin typeface="Calibri" pitchFamily="34" charset="0"/>
                <a:cs typeface="+mn-cs"/>
              </a:rPr>
              <a:t>Nel nome </a:t>
            </a:r>
            <a:r>
              <a:rPr lang="it-IT" sz="4000" dirty="0">
                <a:latin typeface="Calibri" pitchFamily="34" charset="0"/>
                <a:cs typeface="+mn-cs"/>
              </a:rPr>
              <a:t>del Padre, e del Figlio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dello Spirito Santo.			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La grazia del Signore nostro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Gesù Cristo, l’amore di Dio Padre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la comunione dello Spirito Santo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siano con tutti voi.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78851" name="Picture 32" descr="KE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latin typeface="Eras Bold ITC" pitchFamily="34" charset="0"/>
              </a:rPr>
              <a:t>Confesso a Dio Onnipotente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a voi fratelli che ho molto peccato in pensieri,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parole, opere e omissioni.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Per mia colpa, mia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mia grandissima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supplico la Beata sempre Vergine Maria, gli angeli, i Santi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voi fratelli di pregare per me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il Signore Dio nostro.</a:t>
            </a:r>
            <a:r>
              <a:rPr lang="it-IT" sz="4000">
                <a:latin typeface="Eras Bold ITC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asellaDiTesto 1"/>
          <p:cNvSpPr txBox="1">
            <a:spLocks noChangeArrowheads="1"/>
          </p:cNvSpPr>
          <p:nvPr/>
        </p:nvSpPr>
        <p:spPr bwMode="auto">
          <a:xfrm>
            <a:off x="500063" y="571500"/>
            <a:ext cx="7858151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4000" dirty="0">
                <a:latin typeface="Calibri" pitchFamily="34" charset="0"/>
              </a:rPr>
              <a:t>Dio, Padre buono,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che </a:t>
            </a:r>
            <a:r>
              <a:rPr lang="it-IT" sz="4000" dirty="0">
                <a:latin typeface="Calibri" pitchFamily="34" charset="0"/>
              </a:rPr>
              <a:t>ci perdona sempre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quando </a:t>
            </a:r>
            <a:r>
              <a:rPr lang="it-IT" sz="4000" dirty="0">
                <a:latin typeface="Calibri" pitchFamily="34" charset="0"/>
              </a:rPr>
              <a:t>siamo pentiti di vero cuore, abbia misericordia di noi,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perdoni </a:t>
            </a:r>
            <a:r>
              <a:rPr lang="it-IT" sz="4000" dirty="0">
                <a:latin typeface="Calibri" pitchFamily="34" charset="0"/>
              </a:rPr>
              <a:t>i nostri peccati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e </a:t>
            </a:r>
            <a:r>
              <a:rPr lang="it-IT" sz="4000" dirty="0">
                <a:latin typeface="Calibri" pitchFamily="34" charset="0"/>
              </a:rPr>
              <a:t>ci conduca alla vita eterna.</a:t>
            </a:r>
          </a:p>
          <a:p>
            <a:pPr eaLnBrk="0" hangingPunct="0"/>
            <a:r>
              <a:rPr lang="it-IT" sz="4000" b="1" dirty="0">
                <a:latin typeface="Calibri" pitchFamily="34" charset="0"/>
              </a:rPr>
              <a:t>Amen.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asellaDiTesto 1"/>
          <p:cNvSpPr txBox="1">
            <a:spLocks noChangeArrowheads="1"/>
          </p:cNvSpPr>
          <p:nvPr/>
        </p:nvSpPr>
        <p:spPr bwMode="auto">
          <a:xfrm>
            <a:off x="214313" y="0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dirty="0">
                <a:latin typeface="Eras Bold ITC" pitchFamily="34" charset="0"/>
              </a:rPr>
              <a:t>Gloria a Dio nell'alto dei cieli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e pace in terra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agli uomini di buona volontà.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Noi ti lodiamo, ti benediciamo,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ti adoriamo, ti glorifichiamo,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ti rendiamo grazie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per la tua gloria immensa,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Signore Dio, Re del Cielo,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Dio Padre Onnipotente.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Signore, Figlio unigenito,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Gesù Cristo, Signore Dio,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Agnello di Dio, Figlio del Padre,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abbi pietà di noi;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accogli la nostra supplica;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tu che siedi alla destra del Padre,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abbi pietà di noi.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ttangolo 1"/>
          <p:cNvSpPr>
            <a:spLocks noChangeArrowheads="1"/>
          </p:cNvSpPr>
          <p:nvPr/>
        </p:nvSpPr>
        <p:spPr bwMode="auto">
          <a:xfrm>
            <a:off x="214313" y="285750"/>
            <a:ext cx="89296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Perché tu solo il Santo,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il Signore,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l'Altissimo,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con lo Spirito Santo: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nella gloria di Dio Padre.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Amen.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85852" y="1428736"/>
            <a:ext cx="6667348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Noi veniamo a Te</a:t>
            </a:r>
            <a:endParaRPr lang="it-IT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6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1"/>
          <p:cNvSpPr>
            <a:spLocks noChangeArrowheads="1"/>
          </p:cNvSpPr>
          <p:nvPr/>
        </p:nvSpPr>
        <p:spPr bwMode="auto">
          <a:xfrm>
            <a:off x="285720" y="0"/>
            <a:ext cx="8643938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 smtClean="0">
                <a:latin typeface="+mj-lt"/>
                <a:ea typeface="Times New Roman" pitchFamily="18" charset="0"/>
                <a:cs typeface="Times New Roman" pitchFamily="18" charset="0"/>
              </a:rPr>
              <a:t>Padre santo, che vedi e provvedi a tutte le creature, sostienici con la forza del tuo Spirito, perché in mezzo alle fatiche e alle preoccupazioni di ogni giorno non ci lasciamo dominare dall’avidità e dall’egoismo, ma operiamo con piena fiducia per la libertà e la giustizia del tuo regno. Per il nostro Signore Gesù Cristo, tuo Figlio, che è Dio, e vive e regna con te, nell'unità dello Spirito Santo, per tutti i secoli dei secoli. 			</a:t>
            </a:r>
            <a:r>
              <a:rPr lang="it-IT" sz="40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Amen.</a:t>
            </a:r>
          </a:p>
          <a:p>
            <a:pPr algn="just" eaLnBrk="0" hangingPunct="0">
              <a:defRPr/>
            </a:pPr>
            <a:endParaRPr lang="it-IT" sz="4000" b="1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5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4" name="Picture 2" descr="Immagine:Köln-Tora-und-Innenansicht-Synagoge-Glockengasse-04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857" y="357166"/>
            <a:ext cx="445214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1"/>
          <p:cNvSpPr>
            <a:spLocks noChangeArrowheads="1"/>
          </p:cNvSpPr>
          <p:nvPr/>
        </p:nvSpPr>
        <p:spPr bwMode="auto">
          <a:xfrm>
            <a:off x="214313" y="214313"/>
            <a:ext cx="871537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it-IT" sz="4000" i="1" dirty="0" smtClean="0">
                <a:latin typeface="+mn-lt"/>
                <a:ea typeface="Times New Roman" pitchFamily="18" charset="0"/>
                <a:cs typeface="Arial" pitchFamily="34" charset="0"/>
              </a:rPr>
              <a:t>Dal libro del profeta Isaìa</a:t>
            </a:r>
          </a:p>
          <a:p>
            <a:pPr algn="just" eaLnBrk="0" hangingPunct="0">
              <a:defRPr/>
            </a:pPr>
            <a:endParaRPr lang="it-IT" sz="800" i="1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it-IT" sz="40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Sion </a:t>
            </a: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ha detto: </a:t>
            </a:r>
            <a:endParaRPr lang="it-IT" sz="40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Il Signore mi ha abbandonato, </a:t>
            </a:r>
            <a:endParaRPr lang="it-IT" sz="40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il </a:t>
            </a: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Signore mi ha dimenticato». </a:t>
            </a:r>
            <a:endParaRPr lang="it-IT" sz="40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Si </a:t>
            </a: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dimentica forse una donna </a:t>
            </a:r>
            <a:endParaRPr lang="it-IT" sz="40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del </a:t>
            </a: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suo bambino, </a:t>
            </a:r>
            <a:endParaRPr lang="it-IT" sz="40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così </a:t>
            </a: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da non commuoversi </a:t>
            </a:r>
            <a:endParaRPr lang="it-IT" sz="40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per </a:t>
            </a: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il figlio delle sue viscere?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14290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Anche </a:t>
            </a:r>
            <a:endParaRPr lang="it-IT" sz="4000" dirty="0" smtClean="0">
              <a:solidFill>
                <a:prstClr val="black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se </a:t>
            </a: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costoro si dimenticassero, </a:t>
            </a:r>
            <a:endParaRPr lang="it-IT" sz="4000" dirty="0" smtClean="0">
              <a:solidFill>
                <a:prstClr val="black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io </a:t>
            </a: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invece </a:t>
            </a:r>
            <a:endParaRPr lang="it-IT" sz="4000" dirty="0" smtClean="0">
              <a:solidFill>
                <a:prstClr val="black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non </a:t>
            </a: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ti dimenticherò mai.</a:t>
            </a:r>
          </a:p>
          <a:p>
            <a:pPr lvl="0" algn="just" eaLnBrk="0" hangingPunct="0">
              <a:defRPr/>
            </a:pPr>
            <a:endParaRPr lang="it-IT" sz="4000" dirty="0" smtClean="0">
              <a:solidFill>
                <a:prstClr val="black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lvl="0" algn="just" eaLnBrk="0" hangingPunct="0">
              <a:defRPr/>
            </a:pP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Parola </a:t>
            </a: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di Dio.     </a:t>
            </a:r>
            <a:r>
              <a:rPr lang="it-IT" sz="40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Rendiamo grazie a Dio.</a:t>
            </a: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endParaRPr lang="it-IT" sz="4000" dirty="0" smtClean="0">
              <a:solidFill>
                <a:prstClr val="black"/>
              </a:solidFill>
              <a:latin typeface="Calibri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licca per immagine full 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22549" cy="68580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85375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a-ES" sz="6600" b="1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ca-ES" sz="6600" b="1" i="1" dirty="0">
                <a:solidFill>
                  <a:srgbClr val="FF0A1E"/>
                </a:solidFill>
                <a:latin typeface="Comic Sans MS" pitchFamily="66" charset="0"/>
                <a:cs typeface="+mn-cs"/>
              </a:rPr>
              <a:t>Salmo responsoriale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43372" y="1071546"/>
            <a:ext cx="4786316" cy="1323439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ca-ES" dirty="0" smtClean="0">
                <a:latin typeface="Times"/>
                <a:cs typeface="+mn-cs"/>
              </a:rPr>
              <a:t> 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Solo in Dio riposa l’anima mia.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14282" y="4357694"/>
            <a:ext cx="8643966" cy="2308324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Solo in Dio riposa l’anima mia: da lui la mia salvezza. Lui solo è mia roccia e mia salvezza, mia difesa: mai potrò vacillare. </a:t>
            </a:r>
            <a:endParaRPr lang="ca-E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Cantiamo al Signore, </a:t>
            </a: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grande è la sua gloria.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275" cy="6857999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4819" name="Rettangolo 2"/>
          <p:cNvSpPr>
            <a:spLocks noChangeArrowheads="1"/>
          </p:cNvSpPr>
          <p:nvPr/>
        </p:nvSpPr>
        <p:spPr bwMode="auto">
          <a:xfrm>
            <a:off x="285750" y="3500438"/>
            <a:ext cx="8858250" cy="2554545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Solo in Dio riposa l’anima mia: da lui la mia speranza. Lui solo è mia roccia e mia salvezza, mia difesa: non potrò vacillare.  </a:t>
            </a:r>
            <a:endParaRPr lang="it-IT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3372" y="1071546"/>
            <a:ext cx="4786316" cy="1323439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ca-ES" dirty="0" smtClean="0">
                <a:latin typeface="Times"/>
                <a:cs typeface="+mn-cs"/>
              </a:rPr>
              <a:t> 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Solo in Dio riposa l’anima mia.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285689" y="3429000"/>
            <a:ext cx="8858311" cy="3170099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4000" b="1" i="1" dirty="0" smtClean="0">
                <a:latin typeface="Comic Sans MS" pitchFamily="66" charset="0"/>
              </a:rPr>
              <a:t>In Dio è la mia salvezza e la mia gloria; il mio riparo sicuro, il mio rifugio è in Dio. Confida in lui, o popolo, in ogni tempo; davanti </a:t>
            </a:r>
          </a:p>
          <a:p>
            <a:pPr eaLnBrk="0" hangingPunct="0"/>
            <a:r>
              <a:rPr lang="it-IT" sz="4000" b="1" i="1" dirty="0" smtClean="0">
                <a:latin typeface="Comic Sans MS" pitchFamily="66" charset="0"/>
              </a:rPr>
              <a:t>a lui aprite il vostro cuore. </a:t>
            </a:r>
            <a:endParaRPr lang="ca-ES" sz="4000" b="1" i="1" dirty="0"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3372" y="1071546"/>
            <a:ext cx="4786316" cy="1323439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ca-ES" dirty="0" smtClean="0">
                <a:latin typeface="Times"/>
                <a:cs typeface="+mn-cs"/>
              </a:rPr>
              <a:t> 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Solo in Dio riposa l’anima mia.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74"/>
            <a:ext cx="9144000" cy="69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596" y="4071942"/>
            <a:ext cx="7786742" cy="193899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La parola di Dio è viva ed efficace, discerne i sentimenti e i pensieri del cuore.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85750" y="214313"/>
            <a:ext cx="42672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Alleluia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 autoUpdateAnimBg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ttangolo 1"/>
          <p:cNvSpPr>
            <a:spLocks noChangeArrowheads="1"/>
          </p:cNvSpPr>
          <p:nvPr/>
        </p:nvSpPr>
        <p:spPr bwMode="auto">
          <a:xfrm>
            <a:off x="3929063" y="1071563"/>
            <a:ext cx="4929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pPr eaLnBrk="0" hangingPunct="0"/>
            <a:r>
              <a:rPr lang="it-IT" sz="4000" b="1" dirty="0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pPr eaLnBrk="0" hangingPunct="0"/>
            <a:endParaRPr lang="it-IT" sz="40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Dal Vangelo </a:t>
            </a:r>
          </a:p>
          <a:p>
            <a:pPr eaLnBrk="0" hangingPunct="0"/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secondo </a:t>
            </a:r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</a:rPr>
              <a:t>Matteo.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it-IT" sz="4000" b="1" dirty="0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5235" name="Picture 4" descr="C:\Users\Fede\Desktop\22100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794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916238" y="5445125"/>
            <a:ext cx="6227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In quel tempo Gesù disse ai suoi discepoli:</a:t>
            </a:r>
          </a:p>
        </p:txBody>
      </p:sp>
      <p:pic>
        <p:nvPicPr>
          <p:cNvPr id="3075" name="Picture 4" descr="H:\01 Immagini\SIMBOLOGIA\VETRATE E OCCHI\lo spirito santo ver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00338" cy="6889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="" xmlns:p14="http://schemas.microsoft.com/office/powerpoint/2010/main" val="372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5940425" y="692150"/>
            <a:ext cx="320357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«Nessuno può servire due padroni, perché o odierà l’uno e amerà l’altro, oppure si affezionerà all’uno e disprezzerà l’altro. </a:t>
            </a:r>
          </a:p>
        </p:txBody>
      </p:sp>
      <p:pic>
        <p:nvPicPr>
          <p:cNvPr id="4099" name="Picture 4" descr="H:\01 Immagini\SIMBOLOGIA\VETRATE E OCCHI\vetrate_edifici_religio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9596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59499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Non potete servire Dio e la ricchezza. </a:t>
            </a:r>
          </a:p>
        </p:txBody>
      </p:sp>
      <p:pic>
        <p:nvPicPr>
          <p:cNvPr id="5123" name="Picture 4" descr="H:\01 Immagini\SIMBOLOGIA\VETRATE E OCCHI\Copia di 1 maggio festa visitatoria 2010 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75" cy="5732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79388" y="1009650"/>
            <a:ext cx="42116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Perciò io vi dico: non preoccupatevi per la vostra vita, di quello che mangerete o berrete, né per il vostro corpo, di quello che indosserete; </a:t>
            </a:r>
          </a:p>
        </p:txBody>
      </p:sp>
      <p:pic>
        <p:nvPicPr>
          <p:cNvPr id="6147" name="Picture 4" descr="H:\01 Immagini\SIMBOLOGIA\Copia di Ppiñim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-39688"/>
            <a:ext cx="4500562" cy="6897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0" y="5516563"/>
            <a:ext cx="9144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la vita non vale forse più del cibo e il corpo più del vestito? </a:t>
            </a:r>
          </a:p>
        </p:txBody>
      </p:sp>
      <p:pic>
        <p:nvPicPr>
          <p:cNvPr id="7171" name="Picture 4" descr="H:\01 Immagini\SIMBOLOGIA\VETRATE E OCCHI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6818312" cy="5111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1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651500" y="1052513"/>
            <a:ext cx="34925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Guardate gli uccelli del cielo: non séminano e non mietono, né raccolgono nei granai; eppure il Padre vostro celeste li nutre. </a:t>
            </a:r>
          </a:p>
        </p:txBody>
      </p:sp>
      <p:pic>
        <p:nvPicPr>
          <p:cNvPr id="8195" name="Picture 5" descr="H:\01 Immagini\SIMBOLOGIA\VETRATE E OCCHI\vetrat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3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6858016" y="3500438"/>
            <a:ext cx="20510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Non valete forse più di loro?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96088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0" y="5516563"/>
            <a:ext cx="9144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E chi di voi, per quanto si preoccupi, può allungare anche di poco la propria vita? </a:t>
            </a:r>
          </a:p>
        </p:txBody>
      </p:sp>
      <p:pic>
        <p:nvPicPr>
          <p:cNvPr id="10243" name="Picture 4" descr="H:\01 Immagini\SIMBOLOGIA\VETRATE E OCCHI\Copia di 1 maggio festa visitatoria 2010 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900" cy="544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3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5724525" y="4214818"/>
            <a:ext cx="34194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E per il vestito,</a:t>
            </a:r>
            <a:b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</a:br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perché vi preoccupate? 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862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4716463" y="3789363"/>
            <a:ext cx="42116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Osservate come crescono i gigli del campo: non faticano e non filano.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27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348038" y="3644900"/>
            <a:ext cx="52911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Eppure io vi dico che neanche Salomone, con tutta la sua gloria, vestiva come uno di loro. </a:t>
            </a:r>
          </a:p>
        </p:txBody>
      </p:sp>
      <p:pic>
        <p:nvPicPr>
          <p:cNvPr id="13315" name="Picture 6" descr="H:\01 Immagini\SIMBOLOGIA\VETRATE E OCCHI\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59113" cy="6973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="" xmlns:p14="http://schemas.microsoft.com/office/powerpoint/2010/main" val="4134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0" y="4437063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Ora, se Dio veste così l’erba del campo, che oggi c’è e domani si getta nel forno, non farà molto di più per voi, gente di poca fede? </a:t>
            </a:r>
          </a:p>
        </p:txBody>
      </p:sp>
      <p:pic>
        <p:nvPicPr>
          <p:cNvPr id="14339" name="Picture 3" descr="H:\01 Immagini\SIMBOLOGIA\VETRATE E OCCHI\1 maggio festa visitatoria 2010 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6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7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0" y="5013325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Non preoccupatevi dunque dicendo: “Che cosa mangeremo? Che cosa berremo? Che cosa indosseremo?”. </a:t>
            </a:r>
          </a:p>
        </p:txBody>
      </p:sp>
      <p:pic>
        <p:nvPicPr>
          <p:cNvPr id="15363" name="Picture 4" descr="H:\01 Immagini\SIMBOLOGIA\VETRATE E OCCHI\barsa maggio 2006 269B 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911975" cy="4721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4067175" y="4581525"/>
            <a:ext cx="5076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Di tutte queste cose vanno in cerca i pagani. </a:t>
            </a:r>
          </a:p>
        </p:txBody>
      </p:sp>
      <p:pic>
        <p:nvPicPr>
          <p:cNvPr id="16387" name="Picture 5" descr="H:\01 Immagini\SIMBOLOGIA\VETRATE E OCCHI\astrat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3537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0" y="5516563"/>
            <a:ext cx="9144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Il Padre vostro celeste, infatti, sa</a:t>
            </a:r>
            <a:b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</a:br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che ne avete bisogno.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4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1000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0" y="5013325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Cercate invece, anzitutto, il regno di Dio e la sua giustizia, e tutte queste cose vi saranno date in aggiunta. </a:t>
            </a:r>
          </a:p>
        </p:txBody>
      </p:sp>
      <p:pic>
        <p:nvPicPr>
          <p:cNvPr id="18435" name="Picture 3" descr="H:\01 Immagini\SIMBOLOGIA\VETRATE E OCCHI\1 maggio festa visitatoria 2010 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11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7000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0" y="5103813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Non preoccupatevi dunque del domani, perché il domani si preoccuperà di se stesso.</a:t>
            </a:r>
          </a:p>
        </p:txBody>
      </p:sp>
      <p:pic>
        <p:nvPicPr>
          <p:cNvPr id="19459" name="Picture 3" descr="H:\01 Immagini\SIMBOLOGIA\IMG_0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8913"/>
            <a:ext cx="6396038" cy="4797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4000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58054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Arial" charset="0"/>
                <a:cs typeface="+mn-cs"/>
              </a:rPr>
              <a:t>A ciascun giorno basta la sua pena».</a:t>
            </a:r>
          </a:p>
        </p:txBody>
      </p:sp>
      <p:pic>
        <p:nvPicPr>
          <p:cNvPr id="20483" name="Picture 3" descr="H:\01 Immagini\SIMBOLOGIA\File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7704138" cy="533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1000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localhost/download/immagini/12_TO_A/08T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56383" cy="6858000"/>
          </a:xfrm>
          <a:prstGeom prst="rect">
            <a:avLst/>
          </a:prstGeom>
          <a:noFill/>
        </p:spPr>
      </p:pic>
      <p:sp>
        <p:nvSpPr>
          <p:cNvPr id="100355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100356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500063"/>
            <a:ext cx="8715375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in un solo Dio,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Padre onnipotente,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creatore del cielo e della terra,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 tutte le cose visibili e invisibili.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500570"/>
            <a:ext cx="828677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maestro degli uomini,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chiami all’ascolto</a:t>
            </a:r>
          </a:p>
        </p:txBody>
      </p:sp>
    </p:spTree>
    <p:extLst>
      <p:ext uri="{BB962C8B-B14F-4D97-AF65-F5344CB8AC3E}">
        <p14:creationId xmlns="" xmlns:p14="http://schemas.microsoft.com/office/powerpoint/2010/main" val="4548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142875"/>
            <a:ext cx="87868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Credo in un solo Signore, Gesù Cristo, unigenito Figlio di Dio,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nato dal Padre prima di tutti i secoli: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Dio da Dio, Luce da Luce,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Dio vero da Dio vero,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generato, non creato,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della stessa sostanza del Padre;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mezzo di lui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noi uomini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opera dello Spirito santo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 è incarnato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nel seno della vergine Maria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 crocifisso per noi sotto Ponzio Pilato, morì e fu sepolto.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Il terzo giorno è risuscitato,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secondo le Scritture, è salito al cielo, siede alla destra del Padre. </a:t>
            </a: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857250"/>
            <a:ext cx="8715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di nuovo verrà, nella gloria,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giudicare i vivi e i morti,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il suo regno non avrà fine. 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428625"/>
            <a:ext cx="8929687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nello Spirito Santo,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che è Signore e dà la vita,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procede dal Padre e dal Figlio.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 il Padre e il Figlio è adorato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glorificato,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ha parlato per mezzo dei profeti.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357188"/>
            <a:ext cx="878681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Credo la Chiesa,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una santa cattolica e apostolica.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Professo un solo battesimo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il perdono dei peccati.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Aspetto la risurrezione dei morti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la vita del mondo che verrà.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42976" y="2214554"/>
            <a:ext cx="6500858" cy="156966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IL DISEGNO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71604" y="500042"/>
            <a:ext cx="6143636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Nel mare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silenzio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voce si alzò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142852"/>
            <a:ext cx="8429684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una notte senza confini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luce brillò,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non c'era niente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 giorno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7224" y="428604"/>
            <a:ext cx="757239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la tua mente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fece splendere le stelle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928670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con noi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l’alleanza d’amore infinito.</a:t>
            </a:r>
          </a:p>
        </p:txBody>
      </p:sp>
      <p:pic>
        <p:nvPicPr>
          <p:cNvPr id="3" name="Immagine 2" descr="3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14290"/>
            <a:ext cx="5214942" cy="650083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5850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7224" y="214290"/>
            <a:ext cx="7143768" cy="3046988"/>
          </a:xfrm>
          <a:prstGeom prst="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le tue mani modellarono la terra,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non c'era niente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 giorno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5786" y="285728"/>
            <a:ext cx="757239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calcolato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profondità del cielo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0100" y="0"/>
            <a:ext cx="6643702" cy="3046988"/>
          </a:xfrm>
          <a:prstGeom prst="rect">
            <a:avLst/>
          </a:prstGeom>
          <a:solidFill>
            <a:schemeClr val="tx2">
              <a:lumMod val="20000"/>
              <a:lumOff val="80000"/>
              <a:alpha val="54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colorato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ogni fiore della terra,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non c'era niente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 giorno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5786" y="142852"/>
            <a:ext cx="7358082" cy="156966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disegnato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nubi e le montagne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214290"/>
            <a:ext cx="778671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disegnato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cammino di ogni uomo,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l'avevi fatto anche per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357166"/>
            <a:ext cx="6643702" cy="1569660"/>
          </a:xfrm>
          <a:prstGeom prst="rect">
            <a:avLst/>
          </a:prstGeom>
          <a:solidFill>
            <a:schemeClr val="tx2">
              <a:lumMod val="20000"/>
              <a:lumOff val="80000"/>
              <a:alpha val="61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ieri non sapevo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oggi ho incontrato 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Immagine 1" descr="Alba%20su%2020ma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071670" y="428604"/>
            <a:ext cx="507206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la mia libertà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il tuo disegno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di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="" xmlns:p14="http://schemas.microsoft.com/office/powerpoint/2010/main" val="372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0"/>
            <a:ext cx="742952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 cercherò più niente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perché tu mi salverai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14313" y="142875"/>
            <a:ext cx="89328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Rendiamo grazie al Signore nostro Dio</a:t>
            </a:r>
            <a:r>
              <a:rPr lang="it-IT" sz="3600" dirty="0">
                <a:latin typeface="+mj-lt"/>
                <a:cs typeface="Times New Roman" pitchFamily="18" charset="0"/>
              </a:rPr>
              <a:t>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blufiles.storage.live.com/y1pzsalN3QoCVEq9Fes7BSho8yR5mA1E8VaZlapqIai1TSD6sOiau_6MCMBXoMjBR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214778" y="4303455"/>
            <a:ext cx="4929222" cy="255454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Dio dell’universo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2875" y="142875"/>
            <a:ext cx="46434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  <a:p>
            <a:pPr eaLnBrk="0" hangingPunct="0">
              <a:defRPr/>
            </a:pPr>
            <a:endParaRPr lang="it-IT" dirty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Immagine 4" descr="Immagine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71472" y="61248"/>
            <a:ext cx="5214974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I cieli e la terra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sono pieni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della tua gloria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00496" y="4572008"/>
            <a:ext cx="5072066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I cieli e la terra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sono pieni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della tua gloria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5" descr="F:\09 Presentazioni\Qumran\Immagine1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Nell’alto dei cieli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Users\Fede\Desktop\SANTO SPIR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071539" y="1166843"/>
            <a:ext cx="7000923" cy="4524315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è colui che viene</a:t>
            </a:r>
          </a:p>
          <a:p>
            <a:pPr algn="ctr" eaLnBrk="0" hangingPunct="0">
              <a:defRPr/>
            </a:pPr>
            <a:endParaRPr lang="it-IT" sz="3600" b="1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è colui che viene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nel nome del Signore.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5" descr="F:\09 Presentazioni\Qumran\Immagine1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Nell’alto dei cieli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Immagine 3" descr="Immagine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000496" y="357166"/>
            <a:ext cx="4786346" cy="193899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313" y="3857625"/>
            <a:ext cx="5214937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Dio dell’universo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="" xmlns:p14="http://schemas.microsoft.com/office/powerpoint/2010/main" val="4134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Immagine 3" descr="Eucaristia 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latin typeface="Times" charset="0"/>
                <a:cs typeface="+mn-cs"/>
              </a:rPr>
              <a:t>Mistero della fede.</a:t>
            </a:r>
          </a:p>
          <a:p>
            <a:pPr eaLnBrk="0" hangingPunct="0">
              <a:defRPr/>
            </a:pPr>
            <a:endParaRPr lang="it-IT" dirty="0"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nell'attesa della tua venuta.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Immagine 2" descr="0015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7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Padre nostro, che sei nei cieli,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santificato il tuo nome,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venga il tuo regno,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fatta la tua volontà,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in cielo così in terra.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Dacci oggi il nostro pane quotidiano,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rimetti a noi i nostri debiti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noi li rimettiamo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 nostri debitori,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non ci indurre in tentazione,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liberaci dal male.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0" descr="http://tillilh9821.altervista.org/albums/userpics/10001/lwjas0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6143625" y="857250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Tuo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è il regno,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la potenza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la gloria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nei secoli.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/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ttangolo 1"/>
          <p:cNvSpPr>
            <a:spLocks noChangeArrowheads="1"/>
          </p:cNvSpPr>
          <p:nvPr/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2345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500042"/>
            <a:ext cx="4643438" cy="54292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428736"/>
            <a:ext cx="4286248" cy="304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speranza degli uomini,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apri alla vita,</a:t>
            </a:r>
          </a:p>
        </p:txBody>
      </p:sp>
    </p:spTree>
    <p:extLst>
      <p:ext uri="{BB962C8B-B14F-4D97-AF65-F5344CB8AC3E}">
        <p14:creationId xmlns="" xmlns:p14="http://schemas.microsoft.com/office/powerpoint/2010/main" val="8534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ttangolo 1"/>
          <p:cNvSpPr>
            <a:spLocks noChangeArrowheads="1"/>
          </p:cNvSpPr>
          <p:nvPr/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1"/>
          <p:cNvSpPr>
            <a:spLocks noChangeArrowheads="1"/>
          </p:cNvSpPr>
          <p:nvPr/>
        </p:nvSpPr>
        <p:spPr bwMode="auto">
          <a:xfrm>
            <a:off x="2016125" y="5607050"/>
            <a:ext cx="7127875" cy="1108075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</a:p>
        </p:txBody>
      </p:sp>
      <p:sp>
        <p:nvSpPr>
          <p:cNvPr id="90116" name="Rettangolo 3"/>
          <p:cNvSpPr>
            <a:spLocks noChangeArrowheads="1"/>
          </p:cNvSpPr>
          <p:nvPr/>
        </p:nvSpPr>
        <p:spPr bwMode="auto">
          <a:xfrm>
            <a:off x="500063" y="4500563"/>
            <a:ext cx="6283325" cy="1108075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amicizia </a:t>
            </a:r>
            <a:endParaRPr lang="it-IT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6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2"/>
          <p:cNvSpPr>
            <a:spLocks noChangeArrowheads="1"/>
          </p:cNvSpPr>
          <p:nvPr/>
        </p:nvSpPr>
        <p:spPr bwMode="auto">
          <a:xfrm>
            <a:off x="214282" y="4786322"/>
            <a:ext cx="5646802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766292" y="1071546"/>
            <a:ext cx="6377707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è</a:t>
            </a:r>
            <a:r>
              <a:rPr lang="it-IT" sz="6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grande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ttangolo 1"/>
          <p:cNvSpPr>
            <a:spLocks noChangeArrowheads="1"/>
          </p:cNvSpPr>
          <p:nvPr/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ttangolo 1"/>
          <p:cNvSpPr>
            <a:spLocks noChangeArrowheads="1"/>
          </p:cNvSpPr>
          <p:nvPr/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1"/>
          <p:cNvSpPr>
            <a:spLocks noChangeArrowheads="1"/>
          </p:cNvSpPr>
          <p:nvPr/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1_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2013</Words>
  <Application>Microsoft Office PowerPoint</Application>
  <PresentationFormat>Presentazione su schermo (4:3)</PresentationFormat>
  <Paragraphs>420</Paragraphs>
  <Slides>120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19</vt:i4>
      </vt:variant>
      <vt:variant>
        <vt:lpstr>Titoli diapositive</vt:lpstr>
      </vt:variant>
      <vt:variant>
        <vt:i4>120</vt:i4>
      </vt:variant>
    </vt:vector>
  </HeadingPairs>
  <TitlesOfParts>
    <vt:vector size="139" baseType="lpstr">
      <vt:lpstr>En blanco</vt:lpstr>
      <vt:lpstr>2_Struttura predefinita</vt:lpstr>
      <vt:lpstr>1_Tema di Office</vt:lpstr>
      <vt:lpstr>1_En blanco</vt:lpstr>
      <vt:lpstr>2_Tema di Office</vt:lpstr>
      <vt:lpstr>3_Tema di Office</vt:lpstr>
      <vt:lpstr>2_En blanco</vt:lpstr>
      <vt:lpstr>3_En blanco</vt:lpstr>
      <vt:lpstr>6_Tema di Office</vt:lpstr>
      <vt:lpstr>9_Tema di Office</vt:lpstr>
      <vt:lpstr>10_Tema di Office</vt:lpstr>
      <vt:lpstr>11_Tema di Office</vt:lpstr>
      <vt:lpstr>12_Tema di Office</vt:lpstr>
      <vt:lpstr>4_Struttura predefinita</vt:lpstr>
      <vt:lpstr>4_Tema di Office</vt:lpstr>
      <vt:lpstr>5_Tema di Office</vt:lpstr>
      <vt:lpstr>15_Tema di Office</vt:lpstr>
      <vt:lpstr>3_Struttura predefinita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tempo ordinario 2010</dc:title>
  <dc:creator>Cattedrale Pescia</dc:creator>
  <cp:keywords>6 tempo ordinario</cp:keywords>
  <cp:lastModifiedBy>oreste</cp:lastModifiedBy>
  <cp:revision>173</cp:revision>
  <dcterms:created xsi:type="dcterms:W3CDTF">2004-12-31T08:59:11Z</dcterms:created>
  <dcterms:modified xsi:type="dcterms:W3CDTF">2011-02-23T17:59:45Z</dcterms:modified>
</cp:coreProperties>
</file>